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authors.xml" ContentType="application/vnd.ms-powerpoint.author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15"/>
  </p:notesMasterIdLst>
  <p:handoutMasterIdLst>
    <p:handoutMasterId r:id="rId16"/>
  </p:handoutMasterIdLst>
  <p:sldIdLst>
    <p:sldId id="312" r:id="rId5"/>
    <p:sldId id="304" r:id="rId6"/>
    <p:sldId id="282" r:id="rId7"/>
    <p:sldId id="281" r:id="rId8"/>
    <p:sldId id="317" r:id="rId9"/>
    <p:sldId id="319" r:id="rId10"/>
    <p:sldId id="307" r:id="rId11"/>
    <p:sldId id="314" r:id="rId12"/>
    <p:sldId id="315" r:id="rId13"/>
    <p:sldId id="318" r:id="rId14"/>
  </p:sldIdLst>
  <p:sldSz cx="12192000" cy="6858000"/>
  <p:notesSz cx="13716000" cy="24384000"/>
  <p:defaultTextStyle>
    <a:defPPr rtl="0">
      <a:defRPr lang="ru-RU"/>
    </a:defPPr>
    <a:lvl1pPr marL="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EFEF"/>
    <a:srgbClr val="202C8F"/>
    <a:srgbClr val="FDFBF6"/>
    <a:srgbClr val="AAC4E9"/>
    <a:srgbClr val="F5CDCE"/>
    <a:srgbClr val="DF8C8C"/>
    <a:srgbClr val="D4D593"/>
    <a:srgbClr val="E6F0FE"/>
    <a:srgbClr val="CDBE8A"/>
    <a:srgbClr val="FCFBF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95" autoAdjust="0"/>
    <p:restoredTop sz="95388" autoAdjust="0"/>
  </p:normalViewPr>
  <p:slideViewPr>
    <p:cSldViewPr snapToGrid="0" snapToObjects="1">
      <p:cViewPr>
        <p:scale>
          <a:sx n="90" d="100"/>
          <a:sy n="90" d="100"/>
        </p:scale>
        <p:origin x="-1392" y="-534"/>
      </p:cViewPr>
      <p:guideLst>
        <p:guide orient="horz" pos="2616"/>
        <p:guide orient="horz" pos="3264"/>
        <p:guide orient="horz"/>
        <p:guide orient="horz" pos="4008"/>
        <p:guide orient="horz" pos="2352"/>
        <p:guide orient="horz" pos="2448"/>
        <p:guide pos="6912"/>
        <p:guide pos="6696"/>
        <p:guide pos="2136"/>
        <p:guide pos="2760"/>
        <p:guide pos="3288"/>
        <p:guide pos="4032"/>
        <p:guide pos="4392"/>
        <p:guide pos="49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37" d="100"/>
          <a:sy n="37" d="100"/>
        </p:scale>
        <p:origin x="3384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F16EF179-AC8C-44A3-9ED6-6152B0CF8E1F}" type="datetimeyyyy">
              <a:rPr lang="ru-RU" smtClean="0"/>
              <a:pPr rtl="0"/>
              <a:t>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420BD0AB-C59E-4A46-83D3-F07787446BA0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97654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84541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87736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19397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68653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914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10138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4931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7667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49742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Изображение 0">
            <a:extLst>
              <a:ext uri="{FF2B5EF4-FFF2-40B4-BE49-F238E27FC236}">
                <a16:creationId xmlns:a16="http://schemas.microsoft.com/office/drawing/2014/main" xmlns="" id="{BA5D5A72-CB6F-F8DE-E2C9-90459C8C3D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0" name="Полилиния: фигура 19">
            <a:extLst>
              <a:ext uri="{FF2B5EF4-FFF2-40B4-BE49-F238E27FC236}">
                <a16:creationId xmlns:a16="http://schemas.microsoft.com/office/drawing/2014/main" xmlns="" id="{E66FD7FF-2869-7902-36B2-2B229AB9AB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xmlns="" id="{B1457C88-4472-81CF-02AF-4421E0A308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rtlCol="0" anchor="ctr" anchorCtr="0">
            <a:noAutofit/>
          </a:bodyPr>
          <a:lstStyle>
            <a:lvl1pPr algn="ctr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xmlns="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>
            <a:extLst>
              <a:ext uri="{FF2B5EF4-FFF2-40B4-BE49-F238E27FC236}">
                <a16:creationId xmlns:a16="http://schemas.microsoft.com/office/drawing/2014/main" xmlns="" id="{D014917C-8694-B4A4-A211-0F31F00E24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/>
          </a:p>
        </p:txBody>
      </p:sp>
      <p:sp>
        <p:nvSpPr>
          <p:cNvPr id="10" name="Полилиния 9">
            <a:extLst>
              <a:ext uri="{FF2B5EF4-FFF2-40B4-BE49-F238E27FC236}">
                <a16:creationId xmlns:a16="http://schemas.microsoft.com/office/drawing/2014/main" xmlns="" id="{A7DB6972-BB75-254A-BA88-C0C3E6E93B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Изображение 2">
            <a:extLst>
              <a:ext uri="{FF2B5EF4-FFF2-40B4-BE49-F238E27FC236}">
                <a16:creationId xmlns:a16="http://schemas.microsoft.com/office/drawing/2014/main" xmlns="" id="{790E862E-398F-571C-EC2C-3D17164DE0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 rtlCol="0"/>
          <a:lstStyle>
            <a:lvl1pPr algn="l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4" name="Текст 54">
            <a:extLst>
              <a:ext uri="{FF2B5EF4-FFF2-40B4-BE49-F238E27FC236}">
                <a16:creationId xmlns:a16="http://schemas.microsoft.com/office/drawing/2014/main" xmlns="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rtlCol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ru-RU" sz="1800"/>
            </a:lvl1pPr>
          </a:lstStyle>
          <a:p>
            <a:pPr rtl="0"/>
            <a:r>
              <a:rPr lang="ru-RU"/>
              <a:t>Подзаголовок слайда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xmlns="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 rtlCol="0">
            <a:normAutofit/>
          </a:bodyPr>
          <a:lstStyle>
            <a:lvl1pPr>
              <a:defRPr lang="ru-RU" sz="1800"/>
            </a:lvl1pPr>
            <a:lvl2pPr>
              <a:defRPr lang="ru-RU" sz="1800"/>
            </a:lvl2pPr>
            <a:lvl3pPr>
              <a:defRPr lang="ru-RU" sz="1800"/>
            </a:lvl3pPr>
            <a:lvl4pPr>
              <a:defRPr lang="ru-RU" sz="1800"/>
            </a:lvl4pPr>
            <a:lvl5pPr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20" name="Номер слайда 2">
            <a:extLst>
              <a:ext uri="{FF2B5EF4-FFF2-40B4-BE49-F238E27FC236}">
                <a16:creationId xmlns:a16="http://schemas.microsoft.com/office/drawing/2014/main" xmlns="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Графический объект 28">
            <a:extLst>
              <a:ext uri="{FF2B5EF4-FFF2-40B4-BE49-F238E27FC236}">
                <a16:creationId xmlns:a16="http://schemas.microsoft.com/office/drawing/2014/main" xmlns="" id="{D5595DD5-43B0-252F-8BC6-6B74340C5B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49" name="Полилиния 48">
            <a:extLst>
              <a:ext uri="{FF2B5EF4-FFF2-40B4-BE49-F238E27FC236}">
                <a16:creationId xmlns:a16="http://schemas.microsoft.com/office/drawing/2014/main" xmlns="" id="{BC3A3767-6C5E-8188-0A49-955BBACE37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xmlns="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xmlns="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27" name="Номер слайда 2">
            <a:extLst>
              <a:ext uri="{FF2B5EF4-FFF2-40B4-BE49-F238E27FC236}">
                <a16:creationId xmlns:a16="http://schemas.microsoft.com/office/drawing/2014/main" xmlns="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  <p:pic>
        <p:nvPicPr>
          <p:cNvPr id="43" name="Графический объект 42">
            <a:extLst>
              <a:ext uri="{FF2B5EF4-FFF2-40B4-BE49-F238E27FC236}">
                <a16:creationId xmlns:a16="http://schemas.microsoft.com/office/drawing/2014/main" xmlns="" id="{C6639AD7-128F-B39D-B45F-0F22A2C6D6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Графический объект 53">
            <a:extLst>
              <a:ext uri="{FF2B5EF4-FFF2-40B4-BE49-F238E27FC236}">
                <a16:creationId xmlns:a16="http://schemas.microsoft.com/office/drawing/2014/main" xmlns="" id="{48479A23-C29C-C711-510C-05B69B8822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Изображение 2">
            <a:extLst>
              <a:ext uri="{FF2B5EF4-FFF2-40B4-BE49-F238E27FC236}">
                <a16:creationId xmlns:a16="http://schemas.microsoft.com/office/drawing/2014/main" xmlns="" id="{F3DC42FA-4B8F-2EFC-CAB4-1CCAB93BEB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376CF4B8-1811-BD21-43A7-560AC4724F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30B7B4F0-D3BC-63DF-6429-F771BE5A32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 rtlCol="0"/>
          <a:lstStyle>
            <a:lvl1pPr algn="ctr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4" name="Объект 5">
            <a:extLst>
              <a:ext uri="{FF2B5EF4-FFF2-40B4-BE49-F238E27FC236}">
                <a16:creationId xmlns:a16="http://schemas.microsoft.com/office/drawing/2014/main" xmlns="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xmlns="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xmlns="" id="{AEF1F750-031C-BDB7-BD7B-9CBE17406F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xmlns="" id="{FEB515B5-2D9F-58E1-6E3C-CCBF105D89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9" name="Изображение 2">
            <a:extLst>
              <a:ext uri="{FF2B5EF4-FFF2-40B4-BE49-F238E27FC236}">
                <a16:creationId xmlns:a16="http://schemas.microsoft.com/office/drawing/2014/main" xmlns="" id="{5CCFEDF9-5B69-87BA-8A33-35033DA401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rtlCol="0" anchor="b" anchorCtr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rtlCol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lang="ru-RU" sz="2400"/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xmlns="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: Фигура 6">
            <a:extLst>
              <a:ext uri="{FF2B5EF4-FFF2-40B4-BE49-F238E27FC236}">
                <a16:creationId xmlns:a16="http://schemas.microsoft.com/office/drawing/2014/main" xmlns="" id="{2C6B5F91-ABF5-D0B6-E43F-40CEDC3A6D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xmlns="" id="{A52D64F1-27B6-A1E5-4F44-A6029FAB30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 anchor="ctr" anchorCtr="0"/>
          <a:lstStyle>
            <a:defPPr>
              <a:defRPr lang="ru-RU"/>
            </a:def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: Фигура 5">
            <a:extLst>
              <a:ext uri="{FF2B5EF4-FFF2-40B4-BE49-F238E27FC236}">
                <a16:creationId xmlns:a16="http://schemas.microsoft.com/office/drawing/2014/main" xmlns="" id="{A626DE4B-D4E5-B36A-89FA-7C0E87AFC3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xmlns="" id="{95243571-BE64-3777-F992-88FC43A605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xmlns="" id="{ADFAE2CB-0EAD-E788-FCB7-FB12F69391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rtlCol="0" anchor="b"/>
          <a:lstStyle>
            <a:lvl1pPr>
              <a:lnSpc>
                <a:spcPct val="100000"/>
              </a:lnSpc>
              <a:defRPr lang="ru-RU" sz="32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 rtlCol="0"/>
          <a:lstStyle>
            <a:lvl1pPr marL="0" indent="0">
              <a:buNone/>
              <a:defRPr lang="ru-RU" sz="16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 rtlCol="0"/>
          <a:lstStyle>
            <a:lvl1pPr>
              <a:defRPr lang="ru-RU" sz="3200"/>
            </a:lvl1pPr>
            <a:lvl2pPr>
              <a:defRPr lang="ru-RU" sz="2800"/>
            </a:lvl2pPr>
            <a:lvl3pPr>
              <a:defRPr lang="ru-RU" sz="2400"/>
            </a:lvl3pPr>
            <a:lvl4pPr>
              <a:defRPr lang="ru-RU" sz="2000"/>
            </a:lvl4pPr>
            <a:lvl5pPr>
              <a:defRPr lang="ru-RU" sz="2000"/>
            </a:lvl5pPr>
            <a:lvl6pPr>
              <a:defRPr lang="ru-RU" sz="2000"/>
            </a:lvl6pPr>
            <a:lvl7pPr>
              <a:defRPr lang="ru-RU" sz="2000"/>
            </a:lvl7pPr>
            <a:lvl8pPr>
              <a:defRPr lang="ru-RU" sz="2000"/>
            </a:lvl8pPr>
            <a:lvl9pPr>
              <a:defRPr lang="ru-RU" sz="2000"/>
            </a:lvl9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xmlns="" id="{CAA6B609-D718-DB49-892F-7E49376CC9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rtlCol="0" anchor="b"/>
          <a:lstStyle>
            <a:lvl1pPr>
              <a:lnSpc>
                <a:spcPct val="100000"/>
              </a:lnSpc>
              <a:defRPr lang="ru-RU" sz="32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 rtlCol="0"/>
          <a:lstStyle>
            <a:lvl1pPr marL="0" indent="0">
              <a:buNone/>
              <a:defRPr lang="ru-RU" sz="16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lang="ru-RU" sz="2800"/>
            </a:lvl1pPr>
            <a:lvl2pPr marL="457200" indent="0">
              <a:buNone/>
              <a:defRPr lang="ru-RU" sz="2800"/>
            </a:lvl2pPr>
            <a:lvl3pPr marL="914400" indent="0">
              <a:buNone/>
              <a:defRPr lang="ru-RU" sz="2400"/>
            </a:lvl3pPr>
            <a:lvl4pPr marL="1371600" indent="0">
              <a:buNone/>
              <a:defRPr lang="ru-RU" sz="2000"/>
            </a:lvl4pPr>
            <a:lvl5pPr marL="1828800" indent="0">
              <a:buNone/>
              <a:defRPr lang="ru-RU" sz="2000"/>
            </a:lvl5pPr>
            <a:lvl6pPr marL="2286000" indent="0">
              <a:buNone/>
              <a:defRPr lang="ru-RU" sz="2000"/>
            </a:lvl6pPr>
            <a:lvl7pPr marL="2743200" indent="0">
              <a:buNone/>
              <a:defRPr lang="ru-RU" sz="2000"/>
            </a:lvl7pPr>
            <a:lvl8pPr marL="3200400" indent="0">
              <a:buNone/>
              <a:defRPr lang="ru-RU" sz="2000"/>
            </a:lvl8pPr>
            <a:lvl9pPr marL="3657600" indent="0">
              <a:buNone/>
              <a:defRPr lang="ru-RU" sz="2000"/>
            </a:lvl9pPr>
          </a:lstStyle>
          <a:p>
            <a:pPr rtl="0"/>
            <a:r>
              <a:rPr lang="ru-RU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xmlns="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75923D9E-9381-3D11-B31A-1BF5C97F35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Полилиния 7">
              <a:extLst>
                <a:ext uri="{FF2B5EF4-FFF2-40B4-BE49-F238E27FC236}">
                  <a16:creationId xmlns:a16="http://schemas.microsoft.com/office/drawing/2014/main" xmlns="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8" name="Полилиния 6">
              <a:extLst>
                <a:ext uri="{FF2B5EF4-FFF2-40B4-BE49-F238E27FC236}">
                  <a16:creationId xmlns:a16="http://schemas.microsoft.com/office/drawing/2014/main" xmlns="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0F297964-0B81-31DC-6D6D-1414832238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Полилиния 7">
              <a:extLst>
                <a:ext uri="{FF2B5EF4-FFF2-40B4-BE49-F238E27FC236}">
                  <a16:creationId xmlns:a16="http://schemas.microsoft.com/office/drawing/2014/main" xmlns="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6">
              <a:extLst>
                <a:ext uri="{FF2B5EF4-FFF2-40B4-BE49-F238E27FC236}">
                  <a16:creationId xmlns:a16="http://schemas.microsoft.com/office/drawing/2014/main" xmlns="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4" name="Изображение 2">
            <a:extLst>
              <a:ext uri="{FF2B5EF4-FFF2-40B4-BE49-F238E27FC236}">
                <a16:creationId xmlns:a16="http://schemas.microsoft.com/office/drawing/2014/main" xmlns="" id="{EFFAEAD9-58A9-096B-C6D0-58F7AD08EB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xmlns="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50000"/>
              </a:lnSpc>
              <a:spcBef>
                <a:spcPts val="0"/>
              </a:spcBef>
              <a:defRPr lang="ru-RU" sz="2000"/>
            </a:lvl2pPr>
            <a:lvl3pPr marL="685800">
              <a:lnSpc>
                <a:spcPct val="150000"/>
              </a:lnSpc>
              <a:spcBef>
                <a:spcPts val="0"/>
              </a:spcBef>
              <a:defRPr lang="ru-RU" sz="18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537D12D-0FCA-3396-988D-452D3D526E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1710CE8-8A83-C0D3-623E-AFCC6C6A29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7AA66C80-37C3-6D28-7564-733A30B2CD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Полилиния: Фигура 28">
              <a:extLst>
                <a:ext uri="{FF2B5EF4-FFF2-40B4-BE49-F238E27FC236}">
                  <a16:creationId xmlns:a16="http://schemas.microsoft.com/office/drawing/2014/main" xmlns="" id="{D9DB7C23-E0CF-A75F-BFFD-4E7679AF4A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/>
            </a:p>
          </p:txBody>
        </p:sp>
        <p:sp>
          <p:nvSpPr>
            <p:cNvPr id="15" name="Полилиния: фигура 15">
              <a:extLst>
                <a:ext uri="{FF2B5EF4-FFF2-40B4-BE49-F238E27FC236}">
                  <a16:creationId xmlns:a16="http://schemas.microsoft.com/office/drawing/2014/main" xmlns="" id="{4D62A0CC-A0CE-403A-A167-27225B2C60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6" name="Изображение 2">
              <a:extLst>
                <a:ext uri="{FF2B5EF4-FFF2-40B4-BE49-F238E27FC236}">
                  <a16:creationId xmlns:a16="http://schemas.microsoft.com/office/drawing/2014/main" xmlns="" id="{F8AD83DA-A293-6D56-F606-7C98C403A3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rtlCol="0" anchor="ctr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 dirty="0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xmlns="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86F8B46B-EF6E-BC12-09E2-0F3B779197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5D7B4F11-E150-473B-98F5-6E6AC96468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36" name="Полилиния 35">
            <a:extLst>
              <a:ext uri="{FF2B5EF4-FFF2-40B4-BE49-F238E27FC236}">
                <a16:creationId xmlns:a16="http://schemas.microsoft.com/office/drawing/2014/main" xmlns="" id="{A8E2FA61-C047-21BB-AA50-F84AD76854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олилиния 32">
            <a:extLst>
              <a:ext uri="{FF2B5EF4-FFF2-40B4-BE49-F238E27FC236}">
                <a16:creationId xmlns:a16="http://schemas.microsoft.com/office/drawing/2014/main" xmlns="" id="{1A2791BA-760E-9FA5-8743-D0B699FC9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lvl="0" algn="ctr" rtl="0"/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Текст слайда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</p:txBody>
      </p:sp>
      <p:sp>
        <p:nvSpPr>
          <p:cNvPr id="52" name="Рисунок 7">
            <a:extLst>
              <a:ext uri="{FF2B5EF4-FFF2-40B4-BE49-F238E27FC236}">
                <a16:creationId xmlns:a16="http://schemas.microsoft.com/office/drawing/2014/main" xmlns="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xmlns="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Изображение 1">
            <a:extLst>
              <a:ext uri="{FF2B5EF4-FFF2-40B4-BE49-F238E27FC236}">
                <a16:creationId xmlns:a16="http://schemas.microsoft.com/office/drawing/2014/main" xmlns="" id="{2A3EC91E-4089-D366-06D3-3E66F93DFA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3" name="Полилиния: фигура 52">
            <a:extLst>
              <a:ext uri="{FF2B5EF4-FFF2-40B4-BE49-F238E27FC236}">
                <a16:creationId xmlns:a16="http://schemas.microsoft.com/office/drawing/2014/main" xmlns="" id="{70F595E1-C910-3710-90E9-AF5FFCE058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9" name="Полилиния 70">
            <a:extLst>
              <a:ext uri="{FF2B5EF4-FFF2-40B4-BE49-F238E27FC236}">
                <a16:creationId xmlns:a16="http://schemas.microsoft.com/office/drawing/2014/main" xmlns="" id="{AA39EF58-54F1-4AC9-1D83-2E7DEEAAEA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1" name="Полилиния 70">
            <a:extLst>
              <a:ext uri="{FF2B5EF4-FFF2-40B4-BE49-F238E27FC236}">
                <a16:creationId xmlns:a16="http://schemas.microsoft.com/office/drawing/2014/main" xmlns="" id="{0C320934-59CC-4123-C7C1-FEEE89F304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3" name="Изображение 4">
            <a:extLst>
              <a:ext uri="{FF2B5EF4-FFF2-40B4-BE49-F238E27FC236}">
                <a16:creationId xmlns:a16="http://schemas.microsoft.com/office/drawing/2014/main" xmlns="" id="{EC46DC71-C12A-96C8-3FE2-AA95AB58B3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rtlCol="0" anchor="b" anchorCtr="0">
            <a:noAutofit/>
          </a:bodyPr>
          <a:lstStyle>
            <a:lvl1pPr algn="l">
              <a:lnSpc>
                <a:spcPct val="100000"/>
              </a:lnSpc>
              <a:defRPr lang="ru-RU" sz="3600" b="1">
                <a:latin typeface="+mj-lt"/>
                <a:cs typeface="Arial" panose="020B0604020202020204" pitchFamily="34" charset="0"/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xmlns="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8" name="Номер слайда 2">
            <a:extLst>
              <a:ext uri="{FF2B5EF4-FFF2-40B4-BE49-F238E27FC236}">
                <a16:creationId xmlns:a16="http://schemas.microsoft.com/office/drawing/2014/main" xmlns="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>
            <a:extLst>
              <a:ext uri="{FF2B5EF4-FFF2-40B4-BE49-F238E27FC236}">
                <a16:creationId xmlns:a16="http://schemas.microsoft.com/office/drawing/2014/main" xmlns="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1" name="Изображение 0">
            <a:extLst>
              <a:ext uri="{FF2B5EF4-FFF2-40B4-BE49-F238E27FC236}">
                <a16:creationId xmlns:a16="http://schemas.microsoft.com/office/drawing/2014/main" xmlns="" id="{CD2D664E-6702-6607-A37E-2E99614491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13" name="Изображение 1">
            <a:extLst>
              <a:ext uri="{FF2B5EF4-FFF2-40B4-BE49-F238E27FC236}">
                <a16:creationId xmlns:a16="http://schemas.microsoft.com/office/drawing/2014/main" xmlns="" id="{951C5737-DF7E-D671-AC74-9E488335BC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Полилиния: фигура 38">
            <a:extLst>
              <a:ext uri="{FF2B5EF4-FFF2-40B4-BE49-F238E27FC236}">
                <a16:creationId xmlns:a16="http://schemas.microsoft.com/office/drawing/2014/main" xmlns="" id="{F232A1E1-DD38-15EA-6CA1-A84950EC43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7" name="Изображение 5">
            <a:extLst>
              <a:ext uri="{FF2B5EF4-FFF2-40B4-BE49-F238E27FC236}">
                <a16:creationId xmlns:a16="http://schemas.microsoft.com/office/drawing/2014/main" xmlns="" id="{B9036D42-A06F-E6EE-BB91-8BAF045198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19" name="Изображение 6">
            <a:extLst>
              <a:ext uri="{FF2B5EF4-FFF2-40B4-BE49-F238E27FC236}">
                <a16:creationId xmlns:a16="http://schemas.microsoft.com/office/drawing/2014/main" xmlns="" id="{86E0540C-3355-A50D-AC61-047B54B70C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xmlns="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xmlns="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олилиния 26">
            <a:extLst>
              <a:ext uri="{FF2B5EF4-FFF2-40B4-BE49-F238E27FC236}">
                <a16:creationId xmlns:a16="http://schemas.microsoft.com/office/drawing/2014/main" xmlns="" id="{3C7B0BB3-A5CA-7C72-DC39-AD00EC9096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олилиния 17">
            <a:extLst>
              <a:ext uri="{FF2B5EF4-FFF2-40B4-BE49-F238E27FC236}">
                <a16:creationId xmlns:a16="http://schemas.microsoft.com/office/drawing/2014/main" xmlns="" id="{07871527-68A5-0A5C-F5A6-A80523BAC9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xmlns="" id="{CEB118B3-9B06-AD11-738A-7A0651F98B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илиния 15">
            <a:extLst>
              <a:ext uri="{FF2B5EF4-FFF2-40B4-BE49-F238E27FC236}">
                <a16:creationId xmlns:a16="http://schemas.microsoft.com/office/drawing/2014/main" xmlns="" id="{0EA94262-504E-06F2-F383-E832C37B12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xmlns="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19" name="Номер слайда 2">
            <a:extLst>
              <a:ext uri="{FF2B5EF4-FFF2-40B4-BE49-F238E27FC236}">
                <a16:creationId xmlns:a16="http://schemas.microsoft.com/office/drawing/2014/main" xmlns="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23" name="Объект 3">
            <a:extLst>
              <a:ext uri="{FF2B5EF4-FFF2-40B4-BE49-F238E27FC236}">
                <a16:creationId xmlns:a16="http://schemas.microsoft.com/office/drawing/2014/main" xmlns="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marL="283464" indent="-283464">
              <a:spcBef>
                <a:spcPts val="1000"/>
              </a:spcBef>
              <a:defRPr lang="ru-RU" sz="1800"/>
            </a:lvl2pPr>
            <a:lvl3pPr marL="283464" indent="-283464">
              <a:spcBef>
                <a:spcPts val="1000"/>
              </a:spcBef>
              <a:defRPr lang="ru-RU" sz="1800"/>
            </a:lvl3pPr>
            <a:lvl4pPr marL="283464" indent="-283464">
              <a:spcBef>
                <a:spcPts val="1000"/>
              </a:spcBef>
              <a:defRPr lang="ru-RU" sz="1800"/>
            </a:lvl4pPr>
            <a:lvl5pPr marL="283464"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25" name="Объект 5">
            <a:extLst>
              <a:ext uri="{FF2B5EF4-FFF2-40B4-BE49-F238E27FC236}">
                <a16:creationId xmlns:a16="http://schemas.microsoft.com/office/drawing/2014/main" xmlns="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marL="283464" indent="-283464">
              <a:spcBef>
                <a:spcPts val="1000"/>
              </a:spcBef>
              <a:defRPr lang="ru-RU" sz="1800"/>
            </a:lvl2pPr>
            <a:lvl3pPr marL="283464" indent="-283464">
              <a:spcBef>
                <a:spcPts val="1000"/>
              </a:spcBef>
              <a:defRPr lang="ru-RU" sz="1800"/>
            </a:lvl3pPr>
            <a:lvl4pPr marL="283464" indent="-283464">
              <a:spcBef>
                <a:spcPts val="1000"/>
              </a:spcBef>
              <a:defRPr lang="ru-RU" sz="1800"/>
            </a:lvl4pPr>
            <a:lvl5pPr marL="283464"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376CF4B8-1811-BD21-43A7-560AC4724F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30B7B4F0-D3BC-63DF-6429-F771BE5A32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 rtlCol="0"/>
          <a:lstStyle>
            <a:lvl1pPr algn="l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 rtlCol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lang="ru-RU"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lang="ru-RU"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lang="ru-RU"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lang="ru-RU" sz="1800"/>
            </a:lvl4pPr>
            <a:lvl5pPr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indent="-283464">
              <a:spcBef>
                <a:spcPts val="1000"/>
              </a:spcBef>
              <a:defRPr lang="ru-RU" sz="1800"/>
            </a:lvl2pPr>
            <a:lvl3pPr indent="-283464">
              <a:spcBef>
                <a:spcPts val="1000"/>
              </a:spcBef>
              <a:defRPr lang="ru-RU" sz="1800"/>
            </a:lvl3pPr>
            <a:lvl4pPr indent="-283464">
              <a:spcBef>
                <a:spcPts val="1000"/>
              </a:spcBef>
              <a:defRPr lang="ru-RU" sz="1800"/>
            </a:lvl4pPr>
            <a:lvl5pPr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31" name="Рисунок 30">
            <a:extLst>
              <a:ext uri="{FF2B5EF4-FFF2-40B4-BE49-F238E27FC236}">
                <a16:creationId xmlns:a16="http://schemas.microsoft.com/office/drawing/2014/main" xmlns="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rtlCol="0">
            <a:no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/>
              <a:t>Щелкните, чтобы добавить рисунок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xmlns="" id="{B9152F76-E42E-3D76-6BDB-2FA0D69216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Полилиния: Фигура 28">
              <a:extLst>
                <a:ext uri="{FF2B5EF4-FFF2-40B4-BE49-F238E27FC236}">
                  <a16:creationId xmlns:a16="http://schemas.microsoft.com/office/drawing/2014/main" xmlns="" id="{ED0348C7-D83F-0AD7-2539-41219A7956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/>
            </a:p>
          </p:txBody>
        </p:sp>
        <p:sp>
          <p:nvSpPr>
            <p:cNvPr id="21" name="Полилиния: Фигура 25">
              <a:extLst>
                <a:ext uri="{FF2B5EF4-FFF2-40B4-BE49-F238E27FC236}">
                  <a16:creationId xmlns:a16="http://schemas.microsoft.com/office/drawing/2014/main" xmlns="" id="{E911AA2D-BE77-278D-CD2E-2EB3E180F3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" name="Полилиния: фигура 15">
              <a:extLst>
                <a:ext uri="{FF2B5EF4-FFF2-40B4-BE49-F238E27FC236}">
                  <a16:creationId xmlns:a16="http://schemas.microsoft.com/office/drawing/2014/main" xmlns="" id="{B6CE0BA6-C0FD-AC39-6C31-8477E0CAFD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3" name="Изображение 2">
              <a:extLst>
                <a:ext uri="{FF2B5EF4-FFF2-40B4-BE49-F238E27FC236}">
                  <a16:creationId xmlns:a16="http://schemas.microsoft.com/office/drawing/2014/main" xmlns="" id="{666AD1A4-36DE-12F3-BB78-BA678A5957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44" name="Номер слайда 2">
            <a:extLst>
              <a:ext uri="{FF2B5EF4-FFF2-40B4-BE49-F238E27FC236}">
                <a16:creationId xmlns:a16="http://schemas.microsoft.com/office/drawing/2014/main" xmlns="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>
            <a:extLst>
              <a:ext uri="{FF2B5EF4-FFF2-40B4-BE49-F238E27FC236}">
                <a16:creationId xmlns:a16="http://schemas.microsoft.com/office/drawing/2014/main" xmlns="" id="{28259CF0-6BC5-3693-6F49-C4489C07C3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6" name="Изображение 4">
            <a:extLst>
              <a:ext uri="{FF2B5EF4-FFF2-40B4-BE49-F238E27FC236}">
                <a16:creationId xmlns:a16="http://schemas.microsoft.com/office/drawing/2014/main" xmlns="" id="{9019DA73-2516-F3D2-ECDB-620C90483D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xmlns="" id="{5665DA82-D253-8EC5-5DFB-F0266ED9FB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21" name="Изображение 2">
            <a:extLst>
              <a:ext uri="{FF2B5EF4-FFF2-40B4-BE49-F238E27FC236}">
                <a16:creationId xmlns:a16="http://schemas.microsoft.com/office/drawing/2014/main" xmlns="" id="{A8B7F1F1-806C-8D65-7340-220A0C4653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Полилиния 11">
            <a:extLst>
              <a:ext uri="{FF2B5EF4-FFF2-40B4-BE49-F238E27FC236}">
                <a16:creationId xmlns:a16="http://schemas.microsoft.com/office/drawing/2014/main" xmlns="" id="{E76518D4-6149-BA03-3BE5-6A13A792C1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xmlns="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Номер слайда 2">
            <a:extLst>
              <a:ext uri="{FF2B5EF4-FFF2-40B4-BE49-F238E27FC236}">
                <a16:creationId xmlns:a16="http://schemas.microsoft.com/office/drawing/2014/main" xmlns="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lang="ru-RU" sz="1200">
                <a:solidFill>
                  <a:schemeClr val="accent6"/>
                </a:solidFill>
                <a:latin typeface="+mn-lt"/>
                <a:cs typeface="+mn-cs" panose="020B0604020202020204" pitchFamily="34" charset="0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hdr="0" ft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lang="ru-RU"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1034" y="325808"/>
            <a:ext cx="7429929" cy="3671238"/>
          </a:xfrm>
        </p:spPr>
        <p:txBody>
          <a:bodyPr rtlCol="0" anchor="ctr"/>
          <a:lstStyle>
            <a:defPPr>
              <a:defRPr lang="ru-RU"/>
            </a:defPPr>
          </a:lstStyle>
          <a:p>
            <a:pPr rtl="0"/>
            <a:r>
              <a:rPr lang="ru-RU" sz="3200" dirty="0"/>
              <a:t>Лучшая версия меня:</a:t>
            </a:r>
            <a:br>
              <a:rPr lang="ru-RU" sz="3200" dirty="0"/>
            </a:br>
            <a:r>
              <a:rPr lang="ru-RU" sz="3200" dirty="0"/>
              <a:t>память и внимание на максимум!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3E791C9-B6BD-8A93-2EC3-B1D6CE1ECB2C}"/>
              </a:ext>
            </a:extLst>
          </p:cNvPr>
          <p:cNvSpPr txBox="1"/>
          <p:nvPr/>
        </p:nvSpPr>
        <p:spPr>
          <a:xfrm>
            <a:off x="3047245" y="3073795"/>
            <a:ext cx="60975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6"/>
                </a:solidFill>
                <a:cs typeface="Calibri" panose="020F0502020204030204" pitchFamily="34" charset="0"/>
              </a:rPr>
              <a:t>Мастер-класс для учащихся 5 класса</a:t>
            </a:r>
          </a:p>
          <a:p>
            <a:pPr algn="ctr"/>
            <a:r>
              <a:rPr lang="ru-RU" sz="1600" dirty="0">
                <a:solidFill>
                  <a:schemeClr val="accent6"/>
                </a:solidFill>
                <a:cs typeface="Calibri" panose="020F0502020204030204" pitchFamily="34" charset="0"/>
              </a:rPr>
              <a:t>Региональная инновационная площадка</a:t>
            </a:r>
          </a:p>
          <a:p>
            <a:pPr algn="ctr"/>
            <a:r>
              <a:rPr lang="ru-RU" sz="1600" dirty="0">
                <a:solidFill>
                  <a:schemeClr val="accent6"/>
                </a:solidFill>
                <a:cs typeface="Calibri" panose="020F0502020204030204" pitchFamily="34" charset="0"/>
              </a:rPr>
              <a:t>«Формирование и развитие гибких навыков учащихся:</a:t>
            </a:r>
          </a:p>
          <a:p>
            <a:pPr algn="ctr"/>
            <a:r>
              <a:rPr lang="ru-RU" sz="1600" dirty="0">
                <a:solidFill>
                  <a:schemeClr val="accent6"/>
                </a:solidFill>
                <a:cs typeface="Calibri" panose="020F0502020204030204" pitchFamily="34" charset="0"/>
              </a:rPr>
              <a:t>ресурс Студии гуманитарных технологий»</a:t>
            </a:r>
          </a:p>
        </p:txBody>
      </p:sp>
    </p:spTree>
    <p:extLst>
      <p:ext uri="{BB962C8B-B14F-4D97-AF65-F5344CB8AC3E}">
        <p14:creationId xmlns:p14="http://schemas.microsoft.com/office/powerpoint/2010/main" xmlns="" val="220243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9443EC8A-1733-CCF7-081F-EB4667CB3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972" y="2331792"/>
            <a:ext cx="7843837" cy="1012782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b="0" dirty="0"/>
              <a:t>Лучшая версия тебя начинается сегодня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CE55D3D-AA24-CF53-6679-29B3C83F764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9972" y="3657601"/>
            <a:ext cx="5667153" cy="118758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Тренируй внимание</a:t>
            </a:r>
          </a:p>
          <a:p>
            <a:pPr rtl="0"/>
            <a:r>
              <a:rPr lang="ru-RU" dirty="0"/>
              <a:t>Развивай память</a:t>
            </a:r>
          </a:p>
          <a:p>
            <a:pPr rtl="0"/>
            <a:r>
              <a:rPr lang="ru-RU" dirty="0"/>
              <a:t>Верь в свои возможности ✨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23A7EED1-9D5B-C1A7-5C42-1545730A07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99" b="9940"/>
          <a:stretch>
            <a:fillRect/>
          </a:stretch>
        </p:blipFill>
        <p:spPr>
          <a:xfrm>
            <a:off x="9007008" y="3429000"/>
            <a:ext cx="309993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210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021072-4A77-DB4D-DF41-58EADB7DA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57274"/>
            <a:ext cx="6583680" cy="1531357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b="0" dirty="0"/>
              <a:t>Проблемный вопрос (вовлечение)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4D22962-3C7F-E480-5C35-7F4860A09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834640"/>
            <a:ext cx="8202440" cy="3207344"/>
          </a:xfrm>
        </p:spPr>
        <p:txBody>
          <a:bodyPr rtlCol="0">
            <a:normAutofit lnSpcReduction="10000"/>
          </a:bodyPr>
          <a:lstStyle>
            <a:defPPr>
              <a:defRPr lang="ru-RU"/>
            </a:defPPr>
          </a:lstStyle>
          <a:p>
            <a:pPr rtl="0"/>
            <a:r>
              <a:rPr lang="ru-RU" u="sng" dirty="0"/>
              <a:t>Знакомо ли вам это?</a:t>
            </a:r>
          </a:p>
          <a:p>
            <a:pPr rtl="0"/>
            <a:r>
              <a:rPr lang="ru-RU" dirty="0"/>
              <a:t>📖 Прочитал — и быстро забыл</a:t>
            </a:r>
          </a:p>
          <a:p>
            <a:pPr rtl="0"/>
            <a:r>
              <a:rPr lang="ru-RU" dirty="0"/>
              <a:t>🎯 Трудно долго удерживать внимание</a:t>
            </a:r>
          </a:p>
          <a:p>
            <a:pPr rtl="0"/>
            <a:r>
              <a:rPr lang="ru-RU" dirty="0"/>
              <a:t>🧠 Учу долго — запоминаю ненадолго</a:t>
            </a:r>
          </a:p>
          <a:p>
            <a:pPr rtl="0"/>
            <a:endParaRPr lang="ru-RU" dirty="0"/>
          </a:p>
          <a:p>
            <a:pPr rtl="0"/>
            <a:r>
              <a:rPr lang="ru-RU" b="1" dirty="0"/>
              <a:t>👉 Можно ли натренировать память и внимание?</a:t>
            </a:r>
          </a:p>
        </p:txBody>
      </p:sp>
    </p:spTree>
    <p:extLst>
      <p:ext uri="{BB962C8B-B14F-4D97-AF65-F5344CB8AC3E}">
        <p14:creationId xmlns:p14="http://schemas.microsoft.com/office/powerpoint/2010/main" xmlns="" val="391321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5E8954-9BCB-7FD9-A210-38DC54382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565" y="1057274"/>
            <a:ext cx="7965461" cy="99416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Память и внимание — основа успешной учёбы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5111C33-898C-4414-4665-5136EB6FC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60565" y="2511258"/>
            <a:ext cx="7965460" cy="3497698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r>
              <a:rPr lang="ru-RU" sz="2400" dirty="0"/>
              <a:t>Память — помогает сохранять информацию</a:t>
            </a:r>
          </a:p>
          <a:p>
            <a:r>
              <a:rPr lang="ru-RU" sz="2400" dirty="0"/>
              <a:t>Внимание — помогает сосредоточиться на главном</a:t>
            </a:r>
          </a:p>
          <a:p>
            <a:endParaRPr lang="ru-RU" sz="2400" dirty="0"/>
          </a:p>
          <a:p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00125D-A2C9-6A69-66AB-5828FD5C7149}"/>
              </a:ext>
            </a:extLst>
          </p:cNvPr>
          <p:cNvSpPr txBox="1"/>
          <p:nvPr/>
        </p:nvSpPr>
        <p:spPr>
          <a:xfrm>
            <a:off x="3569206" y="4046092"/>
            <a:ext cx="6208537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u="sng" dirty="0">
                <a:solidFill>
                  <a:schemeClr val="accent6"/>
                </a:solidFill>
              </a:rPr>
              <a:t>Хорошая новость:</a:t>
            </a:r>
          </a:p>
          <a:p>
            <a:r>
              <a:rPr lang="ru-RU" sz="2400" dirty="0">
                <a:solidFill>
                  <a:schemeClr val="accent6"/>
                </a:solidFill>
              </a:rPr>
              <a:t>их можно тренировать так же, как мышцы </a:t>
            </a:r>
            <a:r>
              <a:rPr lang="ru-RU" sz="2400" dirty="0"/>
              <a:t>💪</a:t>
            </a:r>
          </a:p>
        </p:txBody>
      </p:sp>
    </p:spTree>
    <p:extLst>
      <p:ext uri="{BB962C8B-B14F-4D97-AF65-F5344CB8AC3E}">
        <p14:creationId xmlns:p14="http://schemas.microsoft.com/office/powerpoint/2010/main" xmlns="" val="68568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3B219B-7E3A-7E84-6386-37313F0CF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37271"/>
            <a:ext cx="5694630" cy="86342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err="1"/>
              <a:t>Нейрогимнастика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2E339BF-E6D7-DD0E-AF02-6813852EE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736043"/>
            <a:ext cx="5259554" cy="1221428"/>
          </a:xfrm>
          <a:solidFill>
            <a:srgbClr val="FFEFEF"/>
          </a:solidFill>
          <a:ln>
            <a:solidFill>
              <a:schemeClr val="accent6"/>
            </a:solidFill>
          </a:ln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Правая рука — нос</a:t>
            </a:r>
          </a:p>
          <a:p>
            <a:pPr rtl="0"/>
            <a:r>
              <a:rPr lang="ru-RU" dirty="0"/>
              <a:t>Левая рука — противоположное ухо</a:t>
            </a:r>
          </a:p>
          <a:p>
            <a:pPr rtl="0"/>
            <a:r>
              <a:rPr lang="ru-RU" dirty="0"/>
              <a:t>Хлопок 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321A954-5900-11EF-4F78-E647575FF9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193" t="5675" r="2722" b="5317"/>
          <a:stretch>
            <a:fillRect/>
          </a:stretch>
        </p:blipFill>
        <p:spPr>
          <a:xfrm>
            <a:off x="6567123" y="1694369"/>
            <a:ext cx="4939323" cy="43945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79170D0-FF2C-20B4-C451-342C8638FE6F}"/>
              </a:ext>
            </a:extLst>
          </p:cNvPr>
          <p:cNvSpPr txBox="1"/>
          <p:nvPr/>
        </p:nvSpPr>
        <p:spPr>
          <a:xfrm>
            <a:off x="914400" y="5832621"/>
            <a:ext cx="6111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accent6"/>
                </a:solidFill>
              </a:rPr>
              <a:t>Активизация межполушарного взаимодействия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EB6C5B0-E5D1-A447-3D9D-58C988D54FC0}"/>
              </a:ext>
            </a:extLst>
          </p:cNvPr>
          <p:cNvSpPr txBox="1"/>
          <p:nvPr/>
        </p:nvSpPr>
        <p:spPr>
          <a:xfrm>
            <a:off x="914400" y="1694369"/>
            <a:ext cx="62921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chemeClr val="accent6"/>
                </a:solidFill>
              </a:rPr>
              <a:t>Разминка для мозга: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BECA413-71AB-8405-7146-76F2EA3D6628}"/>
              </a:ext>
            </a:extLst>
          </p:cNvPr>
          <p:cNvSpPr txBox="1"/>
          <p:nvPr/>
        </p:nvSpPr>
        <p:spPr>
          <a:xfrm>
            <a:off x="914400" y="4183537"/>
            <a:ext cx="62921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6"/>
                </a:solidFill>
              </a:rPr>
              <a:t>- </a:t>
            </a:r>
            <a:r>
              <a:rPr lang="ru-RU" sz="2000" dirty="0">
                <a:solidFill>
                  <a:schemeClr val="accent6"/>
                </a:solidFill>
              </a:rPr>
              <a:t>поменять руки</a:t>
            </a:r>
          </a:p>
          <a:p>
            <a:r>
              <a:rPr lang="ru-RU" sz="2000" dirty="0">
                <a:solidFill>
                  <a:schemeClr val="accent6"/>
                </a:solidFill>
              </a:rPr>
              <a:t>- повторяем быстрее</a:t>
            </a:r>
          </a:p>
        </p:txBody>
      </p:sp>
    </p:spTree>
    <p:extLst>
      <p:ext uri="{BB962C8B-B14F-4D97-AF65-F5344CB8AC3E}">
        <p14:creationId xmlns:p14="http://schemas.microsoft.com/office/powerpoint/2010/main" xmlns="" val="295292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3D55F2D4-C20E-BEBC-1CCF-4449B0456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5698" y="624215"/>
            <a:ext cx="5522614" cy="1091627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Скороговорка</a:t>
            </a:r>
          </a:p>
        </p:txBody>
      </p:sp>
      <p:sp>
        <p:nvSpPr>
          <p:cNvPr id="14" name="Объект 7">
            <a:extLst>
              <a:ext uri="{FF2B5EF4-FFF2-40B4-BE49-F238E27FC236}">
                <a16:creationId xmlns:a16="http://schemas.microsoft.com/office/drawing/2014/main" xmlns="" id="{749C7CD1-A9AA-49E3-6734-AD9546F2DF5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951144" y="2690500"/>
            <a:ext cx="4707803" cy="1034096"/>
          </a:xfrm>
          <a:solidFill>
            <a:srgbClr val="FFEFEF"/>
          </a:solidFill>
          <a:ln>
            <a:solidFill>
              <a:schemeClr val="accent6"/>
            </a:solidFill>
          </a:ln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marL="0" indent="0" rtl="0">
              <a:buNone/>
            </a:pPr>
            <a:r>
              <a:rPr lang="ru-RU" sz="2400" dirty="0"/>
              <a:t>Карл у Клары украл кораллы</a:t>
            </a:r>
          </a:p>
          <a:p>
            <a:pPr marL="0" indent="0" rtl="0">
              <a:buNone/>
            </a:pPr>
            <a:r>
              <a:rPr lang="ru-RU" sz="2400" dirty="0"/>
              <a:t>Клара у Карла украла кларнет</a:t>
            </a:r>
          </a:p>
        </p:txBody>
      </p:sp>
      <p:sp>
        <p:nvSpPr>
          <p:cNvPr id="13" name="Объект 5">
            <a:extLst>
              <a:ext uri="{FF2B5EF4-FFF2-40B4-BE49-F238E27FC236}">
                <a16:creationId xmlns:a16="http://schemas.microsoft.com/office/drawing/2014/main" xmlns="" id="{58AC0C8B-8A7A-9FAE-2D0F-4D1C3A8C3F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51143" y="4008173"/>
            <a:ext cx="4707803" cy="1635771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Прочитай:</a:t>
            </a:r>
          </a:p>
          <a:p>
            <a:pPr rtl="0"/>
            <a:r>
              <a:rPr lang="ru-RU" dirty="0"/>
              <a:t>- медленно</a:t>
            </a:r>
          </a:p>
          <a:p>
            <a:pPr rtl="0"/>
            <a:r>
              <a:rPr lang="ru-RU" dirty="0"/>
              <a:t>- быстро</a:t>
            </a:r>
          </a:p>
          <a:p>
            <a:pPr rtl="0"/>
            <a:r>
              <a:rPr lang="ru-RU" dirty="0"/>
              <a:t>- с хлопками между словами 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B3DE068-82C0-E4CE-CE21-33AF27A0916D}"/>
              </a:ext>
            </a:extLst>
          </p:cNvPr>
          <p:cNvSpPr txBox="1"/>
          <p:nvPr/>
        </p:nvSpPr>
        <p:spPr>
          <a:xfrm>
            <a:off x="5875698" y="1766181"/>
            <a:ext cx="61110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chemeClr val="accent6"/>
                </a:solidFill>
              </a:rPr>
              <a:t>Тренируем внимание и память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C5F33F3-A836-667E-2E6C-E63EEA2991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050" r="19652" b="3926"/>
          <a:stretch>
            <a:fillRect/>
          </a:stretch>
        </p:blipFill>
        <p:spPr>
          <a:xfrm>
            <a:off x="878186" y="1551349"/>
            <a:ext cx="4238995" cy="37992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21FCB62-846E-7451-57DE-46997B8E413C}"/>
              </a:ext>
            </a:extLst>
          </p:cNvPr>
          <p:cNvSpPr txBox="1"/>
          <p:nvPr/>
        </p:nvSpPr>
        <p:spPr>
          <a:xfrm>
            <a:off x="722768" y="5897140"/>
            <a:ext cx="59662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accent6"/>
                </a:solidFill>
              </a:rPr>
              <a:t>Развитие слухоречевой памяти и концентрации внимания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405AF6FC-23BE-1E8D-FC6A-08A4D043E106}"/>
              </a:ext>
            </a:extLst>
          </p:cNvPr>
          <p:cNvSpPr/>
          <p:nvPr/>
        </p:nvSpPr>
        <p:spPr>
          <a:xfrm flipV="1">
            <a:off x="2627768" y="5220643"/>
            <a:ext cx="624689" cy="17201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4161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2136FCF6-982C-CC37-9625-3EBFC7E7D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722" y="1669951"/>
            <a:ext cx="9879437" cy="98084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Струп-тест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7DCC342-9FD1-7055-EAAC-008DC851B1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81722" y="2783465"/>
            <a:ext cx="4195213" cy="64553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2400" b="1" u="sng" dirty="0"/>
              <a:t>Проверь свой мозг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394792A-FBCF-EDE3-88BD-7747FB0CA2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9" t="1848" r="40148" b="20591"/>
          <a:stretch>
            <a:fillRect/>
          </a:stretch>
        </p:blipFill>
        <p:spPr>
          <a:xfrm>
            <a:off x="5534381" y="1802620"/>
            <a:ext cx="6144416" cy="45448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CE24D1B-7B73-6D8A-A4AF-4E470A9EBA9E}"/>
              </a:ext>
            </a:extLst>
          </p:cNvPr>
          <p:cNvSpPr txBox="1"/>
          <p:nvPr/>
        </p:nvSpPr>
        <p:spPr>
          <a:xfrm>
            <a:off x="1381722" y="5978128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accent6"/>
                </a:solidFill>
              </a:rPr>
              <a:t>Развитие переключаемости внимания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8844010-7C86-114C-10C3-61402C438A10}"/>
              </a:ext>
            </a:extLst>
          </p:cNvPr>
          <p:cNvSpPr txBox="1"/>
          <p:nvPr/>
        </p:nvSpPr>
        <p:spPr>
          <a:xfrm>
            <a:off x="1472257" y="3694526"/>
            <a:ext cx="328986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6"/>
                </a:solidFill>
              </a:rPr>
              <a:t>Назови цвет, а не слово</a:t>
            </a:r>
          </a:p>
        </p:txBody>
      </p:sp>
    </p:spTree>
    <p:extLst>
      <p:ext uri="{BB962C8B-B14F-4D97-AF65-F5344CB8AC3E}">
        <p14:creationId xmlns:p14="http://schemas.microsoft.com/office/powerpoint/2010/main" xmlns="" val="396999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4EDA75-0988-2AC2-87F8-8DEC83A7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318" y="468191"/>
            <a:ext cx="5723586" cy="1330860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Мнемотехника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C082D90-059E-4A97-EFB9-400E844A4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8206" y="2607866"/>
            <a:ext cx="4086047" cy="30693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1CCFF3A-C2F8-2541-2E64-D0EBF07FA2FE}"/>
              </a:ext>
            </a:extLst>
          </p:cNvPr>
          <p:cNvSpPr txBox="1"/>
          <p:nvPr/>
        </p:nvSpPr>
        <p:spPr>
          <a:xfrm>
            <a:off x="946606" y="1452810"/>
            <a:ext cx="61110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chemeClr val="accent6"/>
                </a:solidFill>
              </a:rPr>
              <a:t>Секрет сильной памяти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2EBFCD5-2CB9-4868-F612-DD81E51DAEEB}"/>
              </a:ext>
            </a:extLst>
          </p:cNvPr>
          <p:cNvSpPr txBox="1"/>
          <p:nvPr/>
        </p:nvSpPr>
        <p:spPr>
          <a:xfrm>
            <a:off x="946606" y="2871430"/>
            <a:ext cx="3597294" cy="2677656"/>
          </a:xfrm>
          <a:prstGeom prst="rect">
            <a:avLst/>
          </a:prstGeom>
          <a:solidFill>
            <a:srgbClr val="FFEFEF"/>
          </a:solidFill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6"/>
                </a:solidFill>
              </a:rPr>
              <a:t>кот</a:t>
            </a:r>
          </a:p>
          <a:p>
            <a:r>
              <a:rPr lang="ru-RU" sz="2400" dirty="0">
                <a:solidFill>
                  <a:schemeClr val="accent6"/>
                </a:solidFill>
              </a:rPr>
              <a:t>самолёт</a:t>
            </a:r>
          </a:p>
          <a:p>
            <a:r>
              <a:rPr lang="ru-RU" sz="2400" dirty="0">
                <a:solidFill>
                  <a:schemeClr val="accent6"/>
                </a:solidFill>
              </a:rPr>
              <a:t>мороженое</a:t>
            </a:r>
          </a:p>
          <a:p>
            <a:r>
              <a:rPr lang="ru-RU" sz="2400" dirty="0">
                <a:solidFill>
                  <a:schemeClr val="accent6"/>
                </a:solidFill>
              </a:rPr>
              <a:t>вулкан</a:t>
            </a:r>
          </a:p>
          <a:p>
            <a:r>
              <a:rPr lang="ru-RU" sz="2400" dirty="0">
                <a:solidFill>
                  <a:schemeClr val="accent6"/>
                </a:solidFill>
              </a:rPr>
              <a:t>книга</a:t>
            </a:r>
          </a:p>
          <a:p>
            <a:r>
              <a:rPr lang="ru-RU" sz="2400" dirty="0">
                <a:solidFill>
                  <a:schemeClr val="accent6"/>
                </a:solidFill>
              </a:rPr>
              <a:t>робот</a:t>
            </a:r>
          </a:p>
          <a:p>
            <a:r>
              <a:rPr lang="ru-RU" sz="2400" dirty="0">
                <a:solidFill>
                  <a:schemeClr val="accent6"/>
                </a:solidFill>
              </a:rPr>
              <a:t>радуга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23D6A53-D8CC-DC59-CB1C-95D3BC55C9A4}"/>
              </a:ext>
            </a:extLst>
          </p:cNvPr>
          <p:cNvSpPr txBox="1"/>
          <p:nvPr/>
        </p:nvSpPr>
        <p:spPr>
          <a:xfrm>
            <a:off x="917073" y="5677198"/>
            <a:ext cx="61110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6"/>
                </a:solidFill>
              </a:rPr>
              <a:t>Теперь придумай историю из этих слов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559749A-6494-17B1-1328-3B216F432F4A}"/>
              </a:ext>
            </a:extLst>
          </p:cNvPr>
          <p:cNvSpPr txBox="1"/>
          <p:nvPr/>
        </p:nvSpPr>
        <p:spPr>
          <a:xfrm>
            <a:off x="919757" y="2281653"/>
            <a:ext cx="6108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6"/>
                </a:solidFill>
              </a:rPr>
              <a:t>Попробуй запомнить слова: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CBA98CF-DFAA-61A7-84EB-783F910BDE6A}"/>
              </a:ext>
            </a:extLst>
          </p:cNvPr>
          <p:cNvSpPr txBox="1"/>
          <p:nvPr/>
        </p:nvSpPr>
        <p:spPr>
          <a:xfrm>
            <a:off x="7461732" y="5738753"/>
            <a:ext cx="61084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accent6"/>
                </a:solidFill>
              </a:rPr>
              <a:t>Развитие образной памяти</a:t>
            </a:r>
          </a:p>
        </p:txBody>
      </p:sp>
    </p:spTree>
    <p:extLst>
      <p:ext uri="{BB962C8B-B14F-4D97-AF65-F5344CB8AC3E}">
        <p14:creationId xmlns:p14="http://schemas.microsoft.com/office/powerpoint/2010/main" xmlns="" val="290649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210199-C129-11F0-56F2-2D1AED21C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4809" y="1057274"/>
            <a:ext cx="5885180" cy="1239359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b="0" dirty="0"/>
              <a:t>Проверка результата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DDD6BDC-E008-6AB7-55A1-46ED9BCF054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449869" y="3444949"/>
            <a:ext cx="7043618" cy="2233233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dirty="0"/>
              <a:t>Кто запомнил:</a:t>
            </a:r>
            <a:br>
              <a:rPr lang="ru-RU" dirty="0"/>
            </a:br>
            <a:r>
              <a:rPr lang="ru-RU" dirty="0"/>
              <a:t>3 слова?</a:t>
            </a:r>
            <a:br>
              <a:rPr lang="ru-RU" dirty="0"/>
            </a:br>
            <a:r>
              <a:rPr lang="ru-RU" dirty="0"/>
              <a:t>5 слов?</a:t>
            </a:r>
            <a:br>
              <a:rPr lang="ru-RU" dirty="0"/>
            </a:br>
            <a:r>
              <a:rPr lang="ru-RU" dirty="0"/>
              <a:t>все 7 слов?</a:t>
            </a:r>
            <a:br>
              <a:rPr lang="ru-RU" dirty="0"/>
            </a:br>
            <a:r>
              <a:rPr lang="ru-RU" dirty="0"/>
              <a:t>Почему получилось?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B5C9DC0-C05D-D69E-5C57-BDC3448CEE21}"/>
              </a:ext>
            </a:extLst>
          </p:cNvPr>
          <p:cNvSpPr txBox="1"/>
          <p:nvPr/>
        </p:nvSpPr>
        <p:spPr>
          <a:xfrm>
            <a:off x="4364809" y="2434540"/>
            <a:ext cx="61030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chemeClr val="accent6"/>
                </a:solidFill>
              </a:rPr>
              <a:t>Получилось запомнить?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1479AB7-B410-EA94-2243-A482EF4F4B75}"/>
              </a:ext>
            </a:extLst>
          </p:cNvPr>
          <p:cNvSpPr txBox="1"/>
          <p:nvPr/>
        </p:nvSpPr>
        <p:spPr>
          <a:xfrm>
            <a:off x="4449868" y="5678182"/>
            <a:ext cx="6607991" cy="461665"/>
          </a:xfrm>
          <a:prstGeom prst="rect">
            <a:avLst/>
          </a:prstGeom>
          <a:solidFill>
            <a:srgbClr val="FFEFEF"/>
          </a:solidFill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chemeClr val="accent6"/>
                </a:solidFill>
              </a:rPr>
              <a:t>Потому что мозг лучше запоминает ОБРАЗЫ</a:t>
            </a:r>
          </a:p>
        </p:txBody>
      </p:sp>
    </p:spTree>
    <p:extLst>
      <p:ext uri="{BB962C8B-B14F-4D97-AF65-F5344CB8AC3E}">
        <p14:creationId xmlns:p14="http://schemas.microsoft.com/office/powerpoint/2010/main" xmlns="" val="113171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8A34A6-22BC-27A4-2C79-EE98A4943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834635"/>
            <a:ext cx="7796464" cy="122238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Как тренировать память каждый день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7267C004-8B72-C872-98FB-00A2A584D0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 rtl="0"/>
              <a:t>9</a:t>
            </a:fld>
            <a:endParaRPr lang="ru-RU" dirty="0"/>
          </a:p>
        </p:txBody>
      </p:sp>
      <p:sp>
        <p:nvSpPr>
          <p:cNvPr id="16" name="Объект 4">
            <a:extLst>
              <a:ext uri="{FF2B5EF4-FFF2-40B4-BE49-F238E27FC236}">
                <a16:creationId xmlns:a16="http://schemas.microsoft.com/office/drawing/2014/main" xmlns="" id="{AEF9954A-E263-8A7E-58B1-4D03F7D1BD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4400" y="2303028"/>
            <a:ext cx="4486940" cy="3720337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sz="2400" b="1" u="sng" dirty="0"/>
              <a:t>Всего 3 минуты в день: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2000" dirty="0" err="1"/>
              <a:t>нейрогимнастика</a:t>
            </a:r>
            <a:endParaRPr lang="ru-RU" sz="2000" dirty="0"/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2000" dirty="0"/>
              <a:t>скороговорки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2000" dirty="0"/>
              <a:t>игры на внимание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2000" dirty="0"/>
              <a:t>мнемотехника</a:t>
            </a:r>
          </a:p>
          <a:p>
            <a:pPr rtl="0"/>
            <a:r>
              <a:rPr lang="ru-RU" sz="2400" u="sng" dirty="0"/>
              <a:t>и память станет сильнее 📈</a:t>
            </a:r>
          </a:p>
          <a:p>
            <a:pPr rtl="0"/>
            <a:endParaRPr lang="ru-RU" sz="2400" dirty="0"/>
          </a:p>
        </p:txBody>
      </p:sp>
      <p:sp>
        <p:nvSpPr>
          <p:cNvPr id="17" name="Объект 6">
            <a:extLst>
              <a:ext uri="{FF2B5EF4-FFF2-40B4-BE49-F238E27FC236}">
                <a16:creationId xmlns:a16="http://schemas.microsoft.com/office/drawing/2014/main" xmlns="" id="{33680A80-5C61-DD02-1119-0565C0AD53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14400" y="5726752"/>
            <a:ext cx="7304567" cy="727251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r>
              <a:rPr lang="ru-RU" sz="2000" i="1" dirty="0"/>
              <a:t>Формирование навыков саморегуляции познавательной деятельности</a:t>
            </a:r>
          </a:p>
        </p:txBody>
      </p:sp>
      <p:pic>
        <p:nvPicPr>
          <p:cNvPr id="2050" name="Picture 2" descr="📈">
            <a:extLst>
              <a:ext uri="{FF2B5EF4-FFF2-40B4-BE49-F238E27FC236}">
                <a16:creationId xmlns:a16="http://schemas.microsoft.com/office/drawing/2014/main" xmlns="" id="{AD6A021D-BDE0-504B-9D2A-53162C538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952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859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льзовательская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Times new Roman"/>
        <a:ea typeface="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72893089_TF78438558_Win32" id="{20174D6F-D900-4129-ACAC-D46CF5FD4DB7}" vid="{268851D2-D7B5-4873-88EC-188753A90A6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{A576EAEB-0A73-4473-9C9B-555F91B7F290}TF8a9b5915-b8c7-461e-8cdd-693d48b5e323138ae9a7_win32-fecfc327da1f</Template>
  <TotalTime>79</TotalTime>
  <Words>241</Words>
  <Application>Microsoft Office PowerPoint</Application>
  <PresentationFormat>Произвольный</PresentationFormat>
  <Paragraphs>67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Пользовательская</vt:lpstr>
      <vt:lpstr>Лучшая версия меня: память и внимание на максимум!</vt:lpstr>
      <vt:lpstr>Проблемный вопрос (вовлечение)</vt:lpstr>
      <vt:lpstr>Память и внимание — основа успешной учёбы</vt:lpstr>
      <vt:lpstr>Нейрогимнастика</vt:lpstr>
      <vt:lpstr>Скороговорка</vt:lpstr>
      <vt:lpstr>Струп-тест</vt:lpstr>
      <vt:lpstr>Мнемотехника</vt:lpstr>
      <vt:lpstr>Проверка результата</vt:lpstr>
      <vt:lpstr>Как тренировать память каждый день</vt:lpstr>
      <vt:lpstr>Лучшая версия тебя начинается сегодня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Лучшая версия меня: память и внимание на максимум!</dc:title>
  <dc:creator>Пользователь</dc:creator>
  <cp:lastModifiedBy>Пользователь</cp:lastModifiedBy>
  <cp:revision>1</cp:revision>
  <dcterms:created xsi:type="dcterms:W3CDTF">2026-04-13T17:40:30Z</dcterms:created>
  <dcterms:modified xsi:type="dcterms:W3CDTF">2026-04-13T19:04:34Z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